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9" r:id="rId1"/>
  </p:sldMasterIdLst>
  <p:notesMasterIdLst>
    <p:notesMasterId r:id="rId5"/>
  </p:notesMasterIdLst>
  <p:sldIdLst>
    <p:sldId id="266" r:id="rId2"/>
    <p:sldId id="269" r:id="rId3"/>
    <p:sldId id="267" r:id="rId4"/>
  </p:sldIdLst>
  <p:sldSz cx="9144000" cy="6858000" type="screen4x3"/>
  <p:notesSz cx="6858000" cy="91440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80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fld id="{2FD5987A-4CEA-974D-9262-EB3D3D2277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680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0" y="1463040"/>
            <a:ext cx="8412480" cy="4937760"/>
          </a:xfr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88975" marR="0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027113" marR="0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Click to edit Master text styles</a:t>
            </a:r>
          </a:p>
          <a:p>
            <a:pPr marL="688975" marR="0" lvl="1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Second level</a:t>
            </a:r>
          </a:p>
          <a:p>
            <a:pPr marL="1027113" marR="0" lvl="2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Third level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Fourth level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4085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3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688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463040"/>
            <a:ext cx="8412480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8121348" name="Line 4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121349" name="Line 5"/>
          <p:cNvSpPr>
            <a:spLocks noChangeShapeType="1"/>
          </p:cNvSpPr>
          <p:nvPr/>
        </p:nvSpPr>
        <p:spPr bwMode="auto">
          <a:xfrm>
            <a:off x="384175" y="141605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121351" name="Text Box 7"/>
          <p:cNvSpPr txBox="1">
            <a:spLocks noChangeArrowheads="1"/>
          </p:cNvSpPr>
          <p:nvPr/>
        </p:nvSpPr>
        <p:spPr bwMode="auto">
          <a:xfrm>
            <a:off x="1296988" y="6521455"/>
            <a:ext cx="655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1400" b="1" i="1" dirty="0">
                <a:solidFill>
                  <a:srgbClr val="FFFFFF">
                    <a:lumMod val="65000"/>
                  </a:srgbClr>
                </a:solidFill>
                <a:latin typeface="Trebuchet MS" panose="020B0603020202020204" pitchFamily="34" charset="0"/>
              </a:rPr>
              <a:t>I n t e g r i t y  -  S e r v i c e  -  E x c e l l e n c e</a:t>
            </a:r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  <a:defRPr/>
            </a:pPr>
            <a:fld id="{D7580031-58D8-4E1D-BF97-18519902E6F9}" type="slidenum">
              <a:rPr lang="en-US" sz="1400" smtClean="0">
                <a:solidFill>
                  <a:srgbClr val="000000"/>
                </a:solidFill>
                <a:latin typeface="Arial" charset="0"/>
              </a:rPr>
              <a:pPr defTabSz="914400" hangingPunct="1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t>‹#›</a:t>
            </a:fld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050" name="Picture 2" descr="C:\Users\Ashley.Murphy\Desktop\USAFA%20Logo%20v%203%20line%20CMYK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9" y="76200"/>
            <a:ext cx="1065031" cy="121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</p:sldLayoutIdLst>
  <p:transition spd="med"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Trebuchet MS" panose="020B060302020202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Trebuchet MS" panose="020B0603020202020204" pitchFamily="34" charset="0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1800" b="1">
          <a:solidFill>
            <a:schemeClr val="tx1"/>
          </a:solidFill>
          <a:latin typeface="Trebuchet MS" panose="020B0603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chemeClr val="tx1"/>
          </a:solidFill>
          <a:latin typeface="Trebuchet MS" panose="020B0603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 With Recent Graduates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Ewing</a:t>
            </a:r>
          </a:p>
          <a:p>
            <a:pPr>
              <a:buNone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52600"/>
            <a:ext cx="7772400" cy="1362075"/>
          </a:xfrm>
        </p:spPr>
        <p:txBody>
          <a:bodyPr/>
          <a:lstStyle/>
          <a:p>
            <a:pPr algn="ctr"/>
            <a:r>
              <a:rPr lang="en-US" dirty="0" err="1" smtClean="0"/>
              <a:t>WrAp</a:t>
            </a:r>
            <a:r>
              <a:rPr lang="en-US" dirty="0" smtClean="0"/>
              <a:t> </a:t>
            </a:r>
            <a:r>
              <a:rPr lang="en-US" dirty="0" smtClean="0"/>
              <a:t>UP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Feedback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2037879" y="3955107"/>
            <a:ext cx="4991100" cy="116205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USAFA Admissions</a:t>
            </a:r>
          </a:p>
          <a:p>
            <a:pPr marL="0" indent="0" algn="ctr"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Admissions</a:t>
            </a:r>
          </a:p>
          <a:p>
            <a:pPr marL="0" indent="0" algn="ctr"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Liaison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Officers</a:t>
            </a:r>
          </a:p>
          <a:p>
            <a:pPr marL="0" indent="0" algn="ctr"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Angeles Area</a:t>
            </a:r>
          </a:p>
          <a:p>
            <a:pPr marL="0" indent="0" algn="ctr"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65638"/>
            <a:ext cx="4762500" cy="830907"/>
          </a:xfrm>
        </p:spPr>
        <p:txBody>
          <a:bodyPr/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1526692"/>
            <a:ext cx="2443162" cy="24284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68" y="1600200"/>
            <a:ext cx="2543621" cy="1676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068" y="4277388"/>
            <a:ext cx="2735872" cy="17932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685" y="1752600"/>
            <a:ext cx="3314260" cy="18609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3898490"/>
            <a:ext cx="2438938" cy="189086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USAFA Standard">
  <a:themeElements>
    <a:clrScheme name="4_USAFA Stand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USAFA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USAFA 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USAFA Stand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8">
        <a:dk1>
          <a:srgbClr val="0C2D83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9256F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22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 Unicode MS</vt:lpstr>
      <vt:lpstr>Arial</vt:lpstr>
      <vt:lpstr>Times New Roman</vt:lpstr>
      <vt:lpstr>Trebuchet MS</vt:lpstr>
      <vt:lpstr>Wingdings</vt:lpstr>
      <vt:lpstr>4_USAFA Standard</vt:lpstr>
      <vt:lpstr>Q &amp; A With Recent Graduates</vt:lpstr>
      <vt:lpstr>WrAp UP  Feedback Form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Air Force Academy Workshop Los Angeles, California July 2010</dc:title>
  <dc:creator>Staso, Steve</dc:creator>
  <cp:lastModifiedBy>Staso, Steve</cp:lastModifiedBy>
  <cp:revision>27</cp:revision>
  <cp:lastPrinted>1601-01-01T00:00:00Z</cp:lastPrinted>
  <dcterms:created xsi:type="dcterms:W3CDTF">2011-07-08T19:54:20Z</dcterms:created>
  <dcterms:modified xsi:type="dcterms:W3CDTF">2017-07-06T07:42:32Z</dcterms:modified>
</cp:coreProperties>
</file>