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3" r:id="rId1"/>
  </p:sldMasterIdLst>
  <p:notesMasterIdLst>
    <p:notesMasterId r:id="rId4"/>
  </p:notesMasterIdLst>
  <p:sldIdLst>
    <p:sldId id="266" r:id="rId2"/>
    <p:sldId id="265" r:id="rId3"/>
  </p:sldIdLst>
  <p:sldSz cx="9144000" cy="6858000" type="screen4x3"/>
  <p:notesSz cx="6858000" cy="9144000"/>
  <p:defaultTextStyle>
    <a:defPPr>
      <a:defRPr lang="en-GB"/>
    </a:defPPr>
    <a:lvl1pPr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27" charset="0"/>
      <a:defRPr kern="1200">
        <a:solidFill>
          <a:schemeClr val="tx1"/>
        </a:solidFill>
        <a:latin typeface="Arial" pitchFamily="27" charset="0"/>
        <a:ea typeface="+mn-ea"/>
        <a:cs typeface="+mn-cs"/>
      </a:defRPr>
    </a:lvl1pPr>
    <a:lvl2pPr marL="742950" indent="-28575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27" charset="0"/>
      <a:defRPr kern="1200">
        <a:solidFill>
          <a:schemeClr val="tx1"/>
        </a:solidFill>
        <a:latin typeface="Arial" pitchFamily="27" charset="0"/>
        <a:ea typeface="+mn-ea"/>
        <a:cs typeface="+mn-cs"/>
      </a:defRPr>
    </a:lvl2pPr>
    <a:lvl3pPr marL="11430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27" charset="0"/>
      <a:defRPr kern="1200">
        <a:solidFill>
          <a:schemeClr val="tx1"/>
        </a:solidFill>
        <a:latin typeface="Arial" pitchFamily="27" charset="0"/>
        <a:ea typeface="+mn-ea"/>
        <a:cs typeface="+mn-cs"/>
      </a:defRPr>
    </a:lvl3pPr>
    <a:lvl4pPr marL="16002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27" charset="0"/>
      <a:defRPr kern="1200">
        <a:solidFill>
          <a:schemeClr val="tx1"/>
        </a:solidFill>
        <a:latin typeface="Arial" pitchFamily="27" charset="0"/>
        <a:ea typeface="+mn-ea"/>
        <a:cs typeface="+mn-cs"/>
      </a:defRPr>
    </a:lvl4pPr>
    <a:lvl5pPr marL="20574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27" charset="0"/>
      <a:defRPr kern="1200">
        <a:solidFill>
          <a:schemeClr val="tx1"/>
        </a:solidFill>
        <a:latin typeface="Arial" pitchFamily="27" charset="0"/>
        <a:ea typeface="+mn-ea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27" charset="0"/>
        <a:ea typeface="+mn-ea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27" charset="0"/>
        <a:ea typeface="+mn-ea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27" charset="0"/>
        <a:ea typeface="+mn-ea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27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128" y="-10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7613" cy="3770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3074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216650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371850" cy="501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27" charset="0"/>
                <a:ea typeface="Arial Unicode MS" pitchFamily="27" charset="0"/>
                <a:cs typeface="Arial Unicode MS" pitchFamily="27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398963" y="0"/>
            <a:ext cx="3371850" cy="501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27" charset="0"/>
                <a:ea typeface="Arial Unicode MS" pitchFamily="27" charset="0"/>
                <a:cs typeface="Arial Unicode MS" pitchFamily="27" charset="0"/>
              </a:defRPr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9555163"/>
            <a:ext cx="3371850" cy="501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27" charset="0"/>
                <a:ea typeface="Arial Unicode MS" pitchFamily="27" charset="0"/>
                <a:cs typeface="Arial Unicode MS" pitchFamily="27" charset="0"/>
              </a:defRPr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27" charset="0"/>
                <a:ea typeface="Arial Unicode MS" pitchFamily="27" charset="0"/>
                <a:cs typeface="Arial Unicode MS" pitchFamily="27" charset="0"/>
              </a:defRPr>
            </a:lvl1pPr>
          </a:lstStyle>
          <a:p>
            <a:fld id="{2FD5987A-4CEA-974D-9262-EB3D3D2277A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9849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27" charset="0"/>
      <a:defRPr sz="1200" kern="1200">
        <a:solidFill>
          <a:srgbClr val="000000"/>
        </a:solidFill>
        <a:latin typeface="Times New Roman" pitchFamily="27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27" charset="0"/>
      <a:defRPr sz="1200" kern="1200">
        <a:solidFill>
          <a:srgbClr val="000000"/>
        </a:solidFill>
        <a:latin typeface="Times New Roman" pitchFamily="27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27" charset="0"/>
      <a:defRPr sz="1200" kern="1200">
        <a:solidFill>
          <a:srgbClr val="000000"/>
        </a:solidFill>
        <a:latin typeface="Times New Roman" pitchFamily="27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27" charset="0"/>
      <a:defRPr sz="1200" kern="1200">
        <a:solidFill>
          <a:srgbClr val="000000"/>
        </a:solidFill>
        <a:latin typeface="Times New Roman" pitchFamily="27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27" charset="0"/>
      <a:defRPr sz="1200" kern="1200">
        <a:solidFill>
          <a:srgbClr val="000000"/>
        </a:solidFill>
        <a:latin typeface="Times New Roman" pitchFamily="27" charset="0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533900" y="5162550"/>
            <a:ext cx="4038600" cy="116205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/>
              <a:t>Briefer’s Name</a:t>
            </a:r>
          </a:p>
          <a:p>
            <a:r>
              <a:rPr lang="en-US"/>
              <a:t>Office Symbol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848100" y="2286000"/>
            <a:ext cx="4762500" cy="1905000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/>
              <a:t>Briefing Topic Title Goes Here</a:t>
            </a:r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>
            <a:off x="381000" y="64516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1863725" y="500063"/>
            <a:ext cx="5365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3600" b="1" i="1" u="none">
                <a:effectLst/>
              </a:rPr>
              <a:t>U.S. Air Force Academy</a:t>
            </a:r>
          </a:p>
        </p:txBody>
      </p:sp>
      <p:sp>
        <p:nvSpPr>
          <p:cNvPr id="5126" name="Line 6"/>
          <p:cNvSpPr>
            <a:spLocks noChangeShapeType="1"/>
          </p:cNvSpPr>
          <p:nvPr/>
        </p:nvSpPr>
        <p:spPr bwMode="auto">
          <a:xfrm>
            <a:off x="381000" y="12319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5127" name="Picture 7" descr="usafaseal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0700" y="2903538"/>
            <a:ext cx="3035300" cy="3187700"/>
          </a:xfrm>
          <a:prstGeom prst="rect">
            <a:avLst/>
          </a:prstGeom>
          <a:noFill/>
        </p:spPr>
      </p:pic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1228725" y="1416050"/>
            <a:ext cx="6553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 i="1" u="none">
                <a:effectLst/>
                <a:latin typeface="Century Schoolbook" pitchFamily="18" charset="0"/>
              </a:rPr>
              <a:t>I n t e g r i t y  -  S e r v i c e  -  E x c e l l e n c 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9275" y="76200"/>
            <a:ext cx="2032000" cy="5784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76200"/>
            <a:ext cx="5946775" cy="5784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1350" y="76200"/>
            <a:ext cx="6781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00100" y="1536700"/>
            <a:ext cx="3989388" cy="43243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1888" y="1536700"/>
            <a:ext cx="3989387" cy="43243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1350" y="76200"/>
            <a:ext cx="6781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00100" y="1536700"/>
            <a:ext cx="3989388" cy="43243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941888" y="1536700"/>
            <a:ext cx="3989387" cy="2085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941888" y="3775075"/>
            <a:ext cx="3989387" cy="2085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133350"/>
            <a:ext cx="705485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4175" y="1536700"/>
            <a:ext cx="4114800" cy="47402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51375" y="1536700"/>
            <a:ext cx="4116388" cy="474027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334250" y="6524625"/>
            <a:ext cx="1452563" cy="3333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1D85C17-27E9-4C20-BB7C-9F5B9061DF56}" type="slidenum">
              <a:rPr lang="en-US"/>
              <a:pPr/>
              <a:t>‹#›</a:t>
            </a:fld>
            <a:r>
              <a:rPr lang="en-US"/>
              <a:t>/7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133350"/>
            <a:ext cx="705485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4175" y="1536700"/>
            <a:ext cx="4114800" cy="47402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51375" y="1536700"/>
            <a:ext cx="4116388" cy="22939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51375" y="3983038"/>
            <a:ext cx="4116388" cy="22939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334250" y="6524625"/>
            <a:ext cx="1452563" cy="3333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A28094F-B4D4-4D61-A0CB-F323A54165F3}" type="slidenum">
              <a:rPr lang="en-US"/>
              <a:pPr/>
              <a:t>‹#›</a:t>
            </a:fld>
            <a:r>
              <a:rPr lang="en-US"/>
              <a:t>/7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0100" y="1536700"/>
            <a:ext cx="3989388" cy="4324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1888" y="1536700"/>
            <a:ext cx="3989387" cy="4324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7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00100" y="1536700"/>
            <a:ext cx="8131175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911350" y="76200"/>
            <a:ext cx="6781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381000" y="64516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01" name="Line 5"/>
          <p:cNvSpPr>
            <a:spLocks noChangeShapeType="1"/>
          </p:cNvSpPr>
          <p:nvPr/>
        </p:nvSpPr>
        <p:spPr bwMode="auto">
          <a:xfrm>
            <a:off x="422275" y="1414463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4102" name="Picture 6" descr="usafaseal2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85763" y="0"/>
            <a:ext cx="1287462" cy="1352550"/>
          </a:xfrm>
          <a:prstGeom prst="rect">
            <a:avLst/>
          </a:prstGeom>
          <a:noFill/>
        </p:spPr>
      </p:pic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1295400" y="6491288"/>
            <a:ext cx="6553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 b="1" i="1" u="none">
                <a:effectLst/>
                <a:latin typeface="Century Schoolbook" pitchFamily="18" charset="0"/>
              </a:rPr>
              <a:t>I n t e g r i t y  -  S e r v i c e  -  E x c e l l e n c 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9pPr>
    </p:titleStyle>
    <p:bodyStyle>
      <a:lvl1pPr marL="285750" indent="-285750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688975" indent="-282575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2200" b="1">
          <a:solidFill>
            <a:schemeClr val="tx1"/>
          </a:solidFill>
          <a:latin typeface="+mn-lt"/>
        </a:defRPr>
      </a:lvl2pPr>
      <a:lvl3pPr marL="1027113" indent="-223838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Lunch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0100" y="1536700"/>
            <a:ext cx="8131175" cy="471170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 Your Own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Base Exchange (BX) Food Court, BBQ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Patio Area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Back In Seats by 1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:25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PM</a:t>
            </a: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 smtClean="0"/>
              <a:t>1130 – 1230 	</a:t>
            </a:r>
          </a:p>
          <a:p>
            <a:pPr lvl="1"/>
            <a:r>
              <a:rPr lang="en-US" dirty="0" smtClean="0"/>
              <a:t>Group A</a:t>
            </a:r>
            <a:r>
              <a:rPr lang="en-US" dirty="0"/>
              <a:t> -</a:t>
            </a:r>
            <a:r>
              <a:rPr lang="en-US" dirty="0" smtClean="0"/>
              <a:t> Assessments/Networking</a:t>
            </a:r>
            <a:br>
              <a:rPr lang="en-US" dirty="0" smtClean="0"/>
            </a:br>
            <a:r>
              <a:rPr lang="en-US" dirty="0" smtClean="0"/>
              <a:t>Group </a:t>
            </a:r>
            <a:r>
              <a:rPr lang="en-US" dirty="0"/>
              <a:t>B</a:t>
            </a:r>
            <a:r>
              <a:rPr lang="en-US" dirty="0" smtClean="0"/>
              <a:t> -  Lunch</a:t>
            </a:r>
            <a:br>
              <a:rPr lang="en-US" dirty="0" smtClean="0"/>
            </a:br>
            <a:r>
              <a:rPr lang="en-US" dirty="0" smtClean="0"/>
              <a:t>                    </a:t>
            </a:r>
          </a:p>
          <a:p>
            <a:r>
              <a:rPr lang="en-US" dirty="0" smtClean="0"/>
              <a:t>12:30 – 1330</a:t>
            </a:r>
          </a:p>
          <a:p>
            <a:pPr lvl="1"/>
            <a:r>
              <a:rPr lang="en-US" dirty="0" smtClean="0"/>
              <a:t>Group A – Lunch</a:t>
            </a:r>
            <a:br>
              <a:rPr lang="en-US" dirty="0" smtClean="0"/>
            </a:br>
            <a:r>
              <a:rPr lang="en-US" dirty="0" smtClean="0"/>
              <a:t>Group B - Assessments/Networking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Individual Assessments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0100" y="1536700"/>
            <a:ext cx="8131175" cy="47879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Students and Parents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 in the large room 10 minutes before your timeslot.  A moderator will call your name and direct you to one of the ALO assessors</a:t>
            </a: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ALO Assessor will: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Test Scores and Leadership Resume</a:t>
            </a:r>
          </a:p>
          <a:p>
            <a:pPr lvl="1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GPA, SAT/ACT</a:t>
            </a:r>
          </a:p>
          <a:p>
            <a:pPr lvl="1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Fitness</a:t>
            </a:r>
          </a:p>
          <a:p>
            <a:pPr lvl="1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Leadership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 a few Questions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Provide Targeted Feedback to the Student</a:t>
            </a:r>
          </a:p>
          <a:p>
            <a:pPr lvl="1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Verbal and Written</a:t>
            </a:r>
          </a:p>
          <a:p>
            <a:pPr marL="406400" lvl="1" indent="0">
              <a:buNone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 a time for Q&amp;A – Pick up the conversation with your ALO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Parents can observe and take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notes</a:t>
            </a:r>
          </a:p>
          <a:p>
            <a:r>
              <a: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Back In Seats by 1:25 PM</a:t>
            </a: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sng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sng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116</Words>
  <Application>Microsoft Macintosh PowerPoint</Application>
  <PresentationFormat>On-screen Show (4:3)</PresentationFormat>
  <Paragraphs>28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Blank Presentation</vt:lpstr>
      <vt:lpstr>Lunch</vt:lpstr>
      <vt:lpstr>Individual Assessments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 Air Force Academy Workshop Los Angeles, California July 2010</dc:title>
  <cp:lastModifiedBy>Steve Staso</cp:lastModifiedBy>
  <cp:revision>17</cp:revision>
  <cp:lastPrinted>1601-01-01T00:00:00Z</cp:lastPrinted>
  <dcterms:created xsi:type="dcterms:W3CDTF">2011-07-08T19:38:32Z</dcterms:created>
  <dcterms:modified xsi:type="dcterms:W3CDTF">2016-07-22T07:32:08Z</dcterms:modified>
</cp:coreProperties>
</file>